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9256" r:id="rId3"/>
    <p:sldId id="9347" r:id="rId4"/>
    <p:sldId id="9350" r:id="rId5"/>
    <p:sldId id="9294" r:id="rId6"/>
    <p:sldId id="9297" r:id="rId7"/>
    <p:sldId id="9300" r:id="rId8"/>
  </p:sldIdLst>
  <p:sldSz cx="8640445" cy="6858000"/>
  <p:notesSz cx="6797675" cy="992632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pos="280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2" clrIdx="0"/>
  <p:cmAuthor id="1" name="MS USER" initials="M" lastIdx="2" clrIdx="0"/>
  <p:cmAuthor id="2" name="Administrator" initials="A" lastIdx="3" clrIdx="1"/>
  <p:cmAuthor id="3" name="lenovo" initials="l" lastIdx="4" clrIdx="2"/>
  <p:cmAuthor id="4" name="Mia Vida Villanueva" initials="M" lastIdx="1" clrIdx="0"/>
  <p:cmAuthor id="5" name="1206988966@qq.com" initials="1" lastIdx="1" clrIdx="2"/>
  <p:cmAuthor id="6" name="姜伟光" initials="姜" lastIdx="1" clrIdx="0"/>
  <p:cmAuthor id="8" name="宋洁然" initials="宋" lastIdx="2" clrIdx="1"/>
  <p:cmAuthor id="9" name="ming qiu" initials="m" lastIdx="17" clrIdx="1"/>
  <p:cmAuthor id="10" name="NTKO" initials="N" lastIdx="2" clrIdx="9"/>
  <p:cmAuthor id="11" name="区自然资源和规划局收文员" initials="区" lastIdx="1" clrIdx="10"/>
  <p:cmAuthor id="12" name="49553" initials="4" lastIdx="1" clrIdx="1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E3D2"/>
    <a:srgbClr val="FDF9C0"/>
    <a:srgbClr val="FAFFEB"/>
    <a:srgbClr val="FF3300"/>
    <a:srgbClr val="CC00FF"/>
    <a:srgbClr val="FFFF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71" autoAdjust="0"/>
    <p:restoredTop sz="94649" autoAdjust="0"/>
  </p:normalViewPr>
  <p:slideViewPr>
    <p:cSldViewPr showGuides="1">
      <p:cViewPr varScale="1">
        <p:scale>
          <a:sx n="66" d="100"/>
          <a:sy n="66" d="100"/>
        </p:scale>
        <p:origin x="-1560" y="-114"/>
      </p:cViewPr>
      <p:guideLst>
        <p:guide orient="horz" pos="2256"/>
        <p:guide pos="280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页眉占位符 186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b="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6371" name="日期占位符 186370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b="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7812" name="幻灯片图像占位符 18637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54100" y="744538"/>
            <a:ext cx="4689475" cy="3722687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18637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6374" name="页脚占位符 186373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buFont typeface="Arial" panose="020B0604020202020204" pitchFamily="34" charset="0"/>
              <a:buNone/>
              <a:defRPr sz="1200" b="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6375" name="灯片编号占位符 186374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 userDrawn="1"/>
        </p:nvSpPr>
        <p:spPr bwMode="auto">
          <a:xfrm>
            <a:off x="0" y="6448425"/>
            <a:ext cx="8640445" cy="76200"/>
          </a:xfrm>
          <a:prstGeom prst="rect">
            <a:avLst/>
          </a:prstGeom>
          <a:solidFill>
            <a:srgbClr val="0948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3545" tIns="41772" rIns="83545" bIns="41772" anchor="ctr"/>
          <a:lstStyle/>
          <a:p>
            <a:pPr algn="ctr" eaLnBrk="0" hangingPunct="0"/>
            <a:endParaRPr lang="zh-CN" altLang="en-US" sz="100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2" y="521122"/>
            <a:ext cx="8641285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975" y="274638"/>
            <a:ext cx="7770813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34975" y="6245225"/>
            <a:ext cx="2012950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952750" y="6245225"/>
            <a:ext cx="2735263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192838" y="6245225"/>
            <a:ext cx="2012950" cy="476250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图片_2022032917530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540" y="0"/>
            <a:ext cx="8637905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文本框 1"/>
          <p:cNvSpPr txBox="1"/>
          <p:nvPr/>
        </p:nvSpPr>
        <p:spPr>
          <a:xfrm>
            <a:off x="-175260" y="914400"/>
            <a:ext cx="86404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一、</a:t>
            </a:r>
            <a:r>
              <a:rPr lang="zh-CN" sz="3600" b="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六安中学规划设方案调整</a:t>
            </a:r>
            <a:endParaRPr lang="zh-CN" sz="3600" b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0595" name="文本框 4"/>
          <p:cNvSpPr txBox="1"/>
          <p:nvPr/>
        </p:nvSpPr>
        <p:spPr>
          <a:xfrm>
            <a:off x="-2" y="2438083"/>
            <a:ext cx="8504921" cy="1437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ts val="3500"/>
              </a:lnSpc>
              <a:buClr>
                <a:srgbClr val="FF3300"/>
              </a:buClr>
              <a:buSzPct val="50000"/>
              <a:buFont typeface="Wingdings" panose="05000000000000000000" pitchFamily="2" charset="2"/>
              <a:buChar char="l"/>
            </a:pPr>
            <a:r>
              <a: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项目单位：</a:t>
            </a:r>
            <a:r>
              <a:rPr lang="zh-CN" altLang="en-US" sz="2800" b="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六安中学。</a:t>
            </a:r>
            <a:endParaRPr lang="zh-CN" altLang="en-US" sz="2800" dirty="0">
              <a:solidFill>
                <a:schemeClr val="bg1"/>
              </a:solidFill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ts val="3500"/>
              </a:lnSpc>
              <a:buClr>
                <a:srgbClr val="FF3300"/>
              </a:buClr>
              <a:buSzPct val="50000"/>
              <a:buFont typeface="Wingdings" panose="05000000000000000000" pitchFamily="2" charset="2"/>
              <a:buChar char="l"/>
            </a:pPr>
            <a:r>
              <a: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项目位置：</a:t>
            </a:r>
            <a:r>
              <a:rPr lang="zh-CN" altLang="en-US" sz="2800" b="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郡学路以西。</a:t>
            </a:r>
            <a:endParaRPr lang="zh-CN" altLang="en-US" sz="2800" b="0" dirty="0">
              <a:solidFill>
                <a:schemeClr val="bg1"/>
              </a:solidFill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ts val="3500"/>
              </a:lnSpc>
              <a:buClr>
                <a:srgbClr val="FF3300"/>
              </a:buClr>
              <a:buSzPct val="50000"/>
              <a:buFont typeface="Wingdings" panose="05000000000000000000" pitchFamily="2" charset="2"/>
              <a:buChar char="l"/>
            </a:pPr>
            <a:r>
              <a: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用地性质：</a:t>
            </a:r>
            <a:r>
              <a:rPr lang="zh-CN" altLang="en-US" sz="2800" b="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教育用地。</a:t>
            </a:r>
            <a:endParaRPr lang="zh-CN" altLang="en-US" sz="2800" b="0" dirty="0">
              <a:solidFill>
                <a:schemeClr val="bg1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/Users/NINGMEI/Desktop/34.jpg34"/>
          <p:cNvPicPr>
            <a:picLocks noChangeAspect="1"/>
          </p:cNvPicPr>
          <p:nvPr/>
        </p:nvPicPr>
        <p:blipFill>
          <a:blip r:embed="rId1"/>
          <a:srcRect l="5" r="5"/>
          <a:stretch>
            <a:fillRect/>
          </a:stretch>
        </p:blipFill>
        <p:spPr>
          <a:xfrm>
            <a:off x="0" y="437118"/>
            <a:ext cx="8640999" cy="611008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8415" y="810260"/>
            <a:ext cx="8658860" cy="565213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文本框 1"/>
          <p:cNvSpPr txBox="1"/>
          <p:nvPr/>
        </p:nvSpPr>
        <p:spPr>
          <a:xfrm>
            <a:off x="-67310" y="1143000"/>
            <a:ext cx="86404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二、豆制品深加工科技产业园规划方案调整</a:t>
            </a:r>
            <a:endParaRPr lang="en-US" altLang="zh-CN" sz="3200" b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0595" name="文本框 4"/>
          <p:cNvSpPr txBox="1"/>
          <p:nvPr/>
        </p:nvSpPr>
        <p:spPr>
          <a:xfrm>
            <a:off x="67943" y="2514283"/>
            <a:ext cx="8504921" cy="1437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  <a:buClr>
                <a:srgbClr val="FF3300"/>
              </a:buClr>
              <a:buSzPct val="50000"/>
              <a:buFont typeface="Wingdings" panose="05000000000000000000" pitchFamily="2" charset="2"/>
              <a:buChar char="l"/>
            </a:pPr>
            <a:r>
              <a: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项目单位：</a:t>
            </a:r>
            <a:r>
              <a:rPr lang="zh-CN" altLang="en-US" sz="2800" b="0" dirty="0" smtClean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安徽人人福食品有限公司。</a:t>
            </a:r>
            <a:endParaRPr lang="zh-CN" altLang="en-US" sz="2800" b="0" dirty="0" smtClean="0">
              <a:solidFill>
                <a:schemeClr val="bg1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ts val="3500"/>
              </a:lnSpc>
              <a:buClr>
                <a:srgbClr val="FF3300"/>
              </a:buClr>
              <a:buSzPct val="50000"/>
              <a:buFont typeface="Wingdings" panose="05000000000000000000" pitchFamily="2" charset="2"/>
              <a:buChar char="l"/>
            </a:pPr>
            <a:r>
              <a:rPr lang="zh-CN" altLang="en-US" sz="2800" dirty="0" smtClean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用地性质：</a:t>
            </a:r>
            <a:r>
              <a:rPr lang="zh-CN" altLang="en-US" sz="2800" b="0" dirty="0" smtClean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工业用地。</a:t>
            </a:r>
            <a:endParaRPr lang="zh-CN" altLang="en-US" sz="2800" b="0" dirty="0" smtClean="0">
              <a:solidFill>
                <a:schemeClr val="bg1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ts val="3500"/>
              </a:lnSpc>
              <a:buClr>
                <a:srgbClr val="FF3300"/>
              </a:buClr>
              <a:buSzPct val="50000"/>
              <a:buFont typeface="Wingdings" panose="05000000000000000000" pitchFamily="2" charset="2"/>
              <a:buChar char="l"/>
            </a:pPr>
            <a:r>
              <a: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项目位置：</a:t>
            </a:r>
            <a:r>
              <a:rPr lang="zh-CN" altLang="en-US" sz="2800" b="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衡山路以北</a:t>
            </a:r>
            <a:r>
              <a:rPr lang="zh-CN" altLang="en-US" sz="2800" b="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、五教路以西</a:t>
            </a:r>
            <a:r>
              <a:rPr lang="zh-CN" altLang="en-US" sz="2800" b="0" dirty="0">
                <a:solidFill>
                  <a:schemeClr val="bg1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en-US" altLang="zh-CN" sz="2800" b="0" dirty="0" smtClean="0">
              <a:solidFill>
                <a:schemeClr val="bg1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5"/>
          <p:cNvSpPr txBox="1"/>
          <p:nvPr>
            <p:custDataLst>
              <p:tags r:id="rId1"/>
            </p:custDataLst>
          </p:nvPr>
        </p:nvSpPr>
        <p:spPr>
          <a:xfrm>
            <a:off x="2872740" y="0"/>
            <a:ext cx="4292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调整后总平面图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豆制品深加工科技产业园规划调整1006_08"/>
          <p:cNvPicPr>
            <a:picLocks noChangeAspect="1"/>
          </p:cNvPicPr>
          <p:nvPr/>
        </p:nvPicPr>
        <p:blipFill>
          <a:blip r:embed="rId2"/>
          <a:srcRect l="16757" t="13717" r="22380" b="17697"/>
          <a:stretch>
            <a:fillRect/>
          </a:stretch>
        </p:blipFill>
        <p:spPr>
          <a:xfrm>
            <a:off x="510540" y="583565"/>
            <a:ext cx="7886065" cy="62852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/>
          <p:nvPr/>
        </p:nvSpPr>
        <p:spPr>
          <a:xfrm>
            <a:off x="2872740" y="0"/>
            <a:ext cx="4292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调整后鸟瞰图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 descr="豆制品深加工科技产业园规划调整1006_11"/>
          <p:cNvPicPr>
            <a:picLocks noChangeAspect="1"/>
          </p:cNvPicPr>
          <p:nvPr/>
        </p:nvPicPr>
        <p:blipFill>
          <a:blip r:embed="rId1"/>
          <a:srcRect l="11833" t="16285" r="12294" b="7508"/>
          <a:stretch>
            <a:fillRect/>
          </a:stretch>
        </p:blipFill>
        <p:spPr>
          <a:xfrm>
            <a:off x="53340" y="609600"/>
            <a:ext cx="8609965" cy="61163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WYxNTg1YjMxNzBiZDZkNTM5OGZlYzgyODM1M2M0ZjQifQ=="/>
  <p:tag name="KSO_WPP_MARK_KEY" val="d00313e2-366a-4cdd-a8f2-4fdbd2d1257f"/>
  <p:tag name="commondata" val="eyJoZGlkIjoiZDQwZDExYTVlNTVmYjEzMDRhMmFjMTAwMDRkNjA5MDYifQ=="/>
</p:tagLst>
</file>

<file path=ppt/theme/theme1.xml><?xml version="1.0" encoding="utf-8"?>
<a:theme xmlns:a="http://schemas.openxmlformats.org/drawingml/2006/main" name="如何制作PPT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 w="9525">
          <a:noFill/>
        </a:ln>
      </a:spPr>
      <a:bodyPr wrap="square">
        <a:noAutofit/>
      </a:bodyPr>
      <a:lstStyle>
        <a:defPPr algn="ctr">
          <a:lnSpc>
            <a:spcPts val="3500"/>
          </a:lnSpc>
          <a:buClr>
            <a:srgbClr val="FF3300"/>
          </a:buClr>
          <a:buSzPct val="50000"/>
          <a:buFont typeface="Wingdings" panose="05000000000000000000" pitchFamily="2" charset="2"/>
          <a:defRPr lang="zh-CN" altLang="en-US" sz="3200" b="0" dirty="0">
            <a:solidFill>
              <a:schemeClr val="bg1"/>
            </a:solidFill>
            <a:latin typeface="黑体" panose="02010609060101010101" pitchFamily="49" charset="-122"/>
            <a:ea typeface="黑体" panose="02010609060101010101" pitchFamily="49" charset="-122"/>
            <a:sym typeface="+mn-ea"/>
          </a:defRPr>
        </a:defPPr>
      </a:lstStyle>
    </a:txDef>
  </a:objectDefaults>
  <a:extraClrSchemeLst>
    <a:extraClrScheme>
      <a:clrScheme name="如何制作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如何制作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如何制作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如何制作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如何制作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如何制作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如何制作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如何制作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如何制作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如何制作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如何制作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如何制作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如何制作PPT模板</Template>
  <TotalTime>0</TotalTime>
  <Words>120</Words>
  <Application>WPS 演示</Application>
  <PresentationFormat>自定义</PresentationFormat>
  <Paragraphs>16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思源宋体 CN Medium</vt:lpstr>
      <vt:lpstr>如何制作PPT模板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✿槑✿</cp:lastModifiedBy>
  <cp:revision>1321</cp:revision>
  <dcterms:created xsi:type="dcterms:W3CDTF">2017-08-22T06:50:00Z</dcterms:created>
  <dcterms:modified xsi:type="dcterms:W3CDTF">2024-11-05T00:59:54Z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KSORubyTemplateID">
    <vt:lpwstr>2</vt:lpwstr>
  </property>
  <property fmtid="{D5CDD505-2E9C-101B-9397-08002B2CF9AE}" pid="5" name="ICV">
    <vt:lpwstr>5F45B8FF9AEF4F7B8A45BACDA1FBC1D1_13</vt:lpwstr>
  </property>
</Properties>
</file>